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>
        <p:scale>
          <a:sx n="72" d="100"/>
          <a:sy n="72" d="100"/>
        </p:scale>
        <p:origin x="212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C3F62C-B2AC-2C46-B2AE-5BB021E5CCA5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760097-7039-9F43-999A-3D1015567BBA}">
      <dgm:prSet phldrT="[Text]"/>
      <dgm:spPr/>
      <dgm:t>
        <a:bodyPr/>
        <a:lstStyle/>
        <a:p>
          <a:r>
            <a:rPr lang="en-US" dirty="0" smtClean="0"/>
            <a:t>Recording Start</a:t>
          </a:r>
          <a:endParaRPr lang="en-US" dirty="0"/>
        </a:p>
      </dgm:t>
    </dgm:pt>
    <dgm:pt modelId="{C048E5C1-C722-1346-A523-4862DE9B8539}" type="parTrans" cxnId="{ADBF4F58-12D9-CF4B-912F-9323D0BDCE90}">
      <dgm:prSet/>
      <dgm:spPr/>
      <dgm:t>
        <a:bodyPr/>
        <a:lstStyle/>
        <a:p>
          <a:endParaRPr lang="en-US"/>
        </a:p>
      </dgm:t>
    </dgm:pt>
    <dgm:pt modelId="{4DE5C341-0BE6-1746-A6B7-A33E148A2DD6}" type="sibTrans" cxnId="{ADBF4F58-12D9-CF4B-912F-9323D0BDCE90}">
      <dgm:prSet/>
      <dgm:spPr/>
      <dgm:t>
        <a:bodyPr/>
        <a:lstStyle/>
        <a:p>
          <a:endParaRPr lang="en-US"/>
        </a:p>
      </dgm:t>
    </dgm:pt>
    <dgm:pt modelId="{D48D0770-8E18-094C-91D2-D378ACE327EB}">
      <dgm:prSet phldrT="[Text]"/>
      <dgm:spPr/>
      <dgm:t>
        <a:bodyPr/>
        <a:lstStyle/>
        <a:p>
          <a:r>
            <a:rPr lang="en-US" dirty="0" smtClean="0"/>
            <a:t>temp:            no file</a:t>
          </a:r>
          <a:endParaRPr lang="en-US" dirty="0"/>
        </a:p>
      </dgm:t>
    </dgm:pt>
    <dgm:pt modelId="{B361B276-9CC9-7C41-8084-DA6308365308}" type="parTrans" cxnId="{49773CAF-E0CC-F542-84B4-CE6FE0558B1D}">
      <dgm:prSet/>
      <dgm:spPr/>
      <dgm:t>
        <a:bodyPr/>
        <a:lstStyle/>
        <a:p>
          <a:endParaRPr lang="en-US"/>
        </a:p>
      </dgm:t>
    </dgm:pt>
    <dgm:pt modelId="{91D79D65-93F0-CD46-A7C5-79FF6D468B16}" type="sibTrans" cxnId="{49773CAF-E0CC-F542-84B4-CE6FE0558B1D}">
      <dgm:prSet/>
      <dgm:spPr/>
      <dgm:t>
        <a:bodyPr/>
        <a:lstStyle/>
        <a:p>
          <a:endParaRPr lang="en-US"/>
        </a:p>
      </dgm:t>
    </dgm:pt>
    <dgm:pt modelId="{A64950A0-DFF4-A340-91A6-4EE81632B443}">
      <dgm:prSet phldrT="[Text]"/>
      <dgm:spPr/>
      <dgm:t>
        <a:bodyPr/>
        <a:lstStyle/>
        <a:p>
          <a:r>
            <a:rPr lang="en-US" dirty="0" smtClean="0"/>
            <a:t>Recording Continuously</a:t>
          </a:r>
          <a:endParaRPr lang="en-US" dirty="0"/>
        </a:p>
      </dgm:t>
    </dgm:pt>
    <dgm:pt modelId="{732000C5-6666-384F-B4AD-399EA25EEC59}" type="parTrans" cxnId="{932D4104-645F-5549-BD76-AD08FC0A7151}">
      <dgm:prSet/>
      <dgm:spPr/>
      <dgm:t>
        <a:bodyPr/>
        <a:lstStyle/>
        <a:p>
          <a:endParaRPr lang="en-US"/>
        </a:p>
      </dgm:t>
    </dgm:pt>
    <dgm:pt modelId="{9658BECE-252F-3F4F-90D4-1567022C3DB1}" type="sibTrans" cxnId="{932D4104-645F-5549-BD76-AD08FC0A7151}">
      <dgm:prSet/>
      <dgm:spPr/>
      <dgm:t>
        <a:bodyPr/>
        <a:lstStyle/>
        <a:p>
          <a:endParaRPr lang="en-US"/>
        </a:p>
      </dgm:t>
    </dgm:pt>
    <dgm:pt modelId="{3A691EC9-FC69-BF4A-83D2-86E7BACFB7A5}">
      <dgm:prSet phldrT="[Text]"/>
      <dgm:spPr/>
      <dgm:t>
        <a:bodyPr/>
        <a:lstStyle/>
        <a:p>
          <a:r>
            <a:rPr lang="en-US" dirty="0" smtClean="0"/>
            <a:t>temp:      video1     video2</a:t>
          </a:r>
          <a:endParaRPr lang="en-US" dirty="0"/>
        </a:p>
      </dgm:t>
    </dgm:pt>
    <dgm:pt modelId="{CCA18530-3750-014E-8273-746F3F7256BE}" type="parTrans" cxnId="{077F0100-8718-6242-B552-04E4A80F3EC1}">
      <dgm:prSet/>
      <dgm:spPr/>
      <dgm:t>
        <a:bodyPr/>
        <a:lstStyle/>
        <a:p>
          <a:endParaRPr lang="en-US"/>
        </a:p>
      </dgm:t>
    </dgm:pt>
    <dgm:pt modelId="{0D8BBF59-F439-994A-865F-4CD645283FF8}" type="sibTrans" cxnId="{077F0100-8718-6242-B552-04E4A80F3EC1}">
      <dgm:prSet/>
      <dgm:spPr/>
      <dgm:t>
        <a:bodyPr/>
        <a:lstStyle/>
        <a:p>
          <a:endParaRPr lang="en-US"/>
        </a:p>
      </dgm:t>
    </dgm:pt>
    <dgm:pt modelId="{507F1428-C8D7-D042-9F53-7568781CB0FC}">
      <dgm:prSet phldrT="[Text]"/>
      <dgm:spPr/>
      <dgm:t>
        <a:bodyPr/>
        <a:lstStyle/>
        <a:p>
          <a:r>
            <a:rPr lang="en-US" dirty="0" smtClean="0"/>
            <a:t>Event</a:t>
          </a:r>
          <a:endParaRPr lang="en-US" dirty="0"/>
        </a:p>
      </dgm:t>
    </dgm:pt>
    <dgm:pt modelId="{F90CC202-9B1D-E444-A46F-1189E7BCC055}" type="parTrans" cxnId="{35545DB7-78AA-0A44-9557-BBD036E79312}">
      <dgm:prSet/>
      <dgm:spPr/>
      <dgm:t>
        <a:bodyPr/>
        <a:lstStyle/>
        <a:p>
          <a:endParaRPr lang="en-US"/>
        </a:p>
      </dgm:t>
    </dgm:pt>
    <dgm:pt modelId="{B3CBEF71-E97E-F94D-872E-2372EFC2D6CB}" type="sibTrans" cxnId="{35545DB7-78AA-0A44-9557-BBD036E79312}">
      <dgm:prSet/>
      <dgm:spPr/>
      <dgm:t>
        <a:bodyPr/>
        <a:lstStyle/>
        <a:p>
          <a:endParaRPr lang="en-US"/>
        </a:p>
      </dgm:t>
    </dgm:pt>
    <dgm:pt modelId="{241F19B0-F6AA-1E40-8125-99E62CC04ED4}">
      <dgm:prSet phldrT="[Text]"/>
      <dgm:spPr/>
      <dgm:t>
        <a:bodyPr/>
        <a:lstStyle/>
        <a:p>
          <a:r>
            <a:rPr lang="en-US" dirty="0" smtClean="0"/>
            <a:t>Finished recording event </a:t>
          </a:r>
          <a:endParaRPr lang="en-US" dirty="0"/>
        </a:p>
      </dgm:t>
    </dgm:pt>
    <dgm:pt modelId="{F802A9D9-C630-4C4B-8C29-A253FFDC9B52}" type="parTrans" cxnId="{1B42DEFC-4996-8E42-95CA-B2DC5393C412}">
      <dgm:prSet/>
      <dgm:spPr/>
      <dgm:t>
        <a:bodyPr/>
        <a:lstStyle/>
        <a:p>
          <a:endParaRPr lang="en-US"/>
        </a:p>
      </dgm:t>
    </dgm:pt>
    <dgm:pt modelId="{61791EDA-9F3F-C342-ACDB-2442C629DE06}" type="sibTrans" cxnId="{1B42DEFC-4996-8E42-95CA-B2DC5393C412}">
      <dgm:prSet/>
      <dgm:spPr/>
      <dgm:t>
        <a:bodyPr/>
        <a:lstStyle/>
        <a:p>
          <a:endParaRPr lang="en-US"/>
        </a:p>
      </dgm:t>
    </dgm:pt>
    <dgm:pt modelId="{31E5F883-D704-6241-A881-E5D5A8271E76}">
      <dgm:prSet phldrT="[Text]"/>
      <dgm:spPr/>
      <dgm:t>
        <a:bodyPr/>
        <a:lstStyle/>
        <a:p>
          <a:r>
            <a:rPr lang="en-US" dirty="0" smtClean="0"/>
            <a:t>temp: video1 video2</a:t>
          </a:r>
          <a:endParaRPr lang="en-US" dirty="0"/>
        </a:p>
      </dgm:t>
    </dgm:pt>
    <dgm:pt modelId="{23493A4C-9294-A14A-8F03-C7D6B9EE345B}" type="parTrans" cxnId="{AE60AF90-5AFA-5446-BBA3-56000FBB29DA}">
      <dgm:prSet/>
      <dgm:spPr/>
      <dgm:t>
        <a:bodyPr/>
        <a:lstStyle/>
        <a:p>
          <a:endParaRPr lang="en-US"/>
        </a:p>
      </dgm:t>
    </dgm:pt>
    <dgm:pt modelId="{4EFC930F-183C-5145-8BA5-801D14A37608}" type="sibTrans" cxnId="{AE60AF90-5AFA-5446-BBA3-56000FBB29DA}">
      <dgm:prSet/>
      <dgm:spPr/>
      <dgm:t>
        <a:bodyPr/>
        <a:lstStyle/>
        <a:p>
          <a:endParaRPr lang="en-US"/>
        </a:p>
      </dgm:t>
    </dgm:pt>
    <dgm:pt modelId="{CE125446-D555-A643-872F-E224C5E0939E}">
      <dgm:prSet phldrT="[Text]"/>
      <dgm:spPr/>
      <dgm:t>
        <a:bodyPr/>
        <a:lstStyle/>
        <a:p>
          <a:r>
            <a:rPr lang="en-US" dirty="0" smtClean="0"/>
            <a:t>2016-11-20: video1 video2 video3</a:t>
          </a:r>
          <a:endParaRPr lang="en-US" dirty="0"/>
        </a:p>
      </dgm:t>
    </dgm:pt>
    <dgm:pt modelId="{AC160E37-4DD3-D347-B8AA-E13A58325F90}" type="parTrans" cxnId="{FB37321C-788D-CF43-B478-198BA49DD0B3}">
      <dgm:prSet/>
      <dgm:spPr/>
      <dgm:t>
        <a:bodyPr/>
        <a:lstStyle/>
        <a:p>
          <a:endParaRPr lang="en-US"/>
        </a:p>
      </dgm:t>
    </dgm:pt>
    <dgm:pt modelId="{664CCECA-F1E1-0D4A-A9D8-3F5525B58E28}" type="sibTrans" cxnId="{FB37321C-788D-CF43-B478-198BA49DD0B3}">
      <dgm:prSet/>
      <dgm:spPr/>
      <dgm:t>
        <a:bodyPr/>
        <a:lstStyle/>
        <a:p>
          <a:endParaRPr lang="en-US"/>
        </a:p>
      </dgm:t>
    </dgm:pt>
    <dgm:pt modelId="{ABB7636F-CF57-9045-98BB-D68777C75BFE}">
      <dgm:prSet phldrT="[Text]"/>
      <dgm:spPr/>
      <dgm:t>
        <a:bodyPr/>
        <a:lstStyle/>
        <a:p>
          <a:r>
            <a:rPr lang="en-US" dirty="0" smtClean="0"/>
            <a:t>temp:     video1   video2</a:t>
          </a:r>
          <a:endParaRPr lang="en-US" dirty="0"/>
        </a:p>
      </dgm:t>
    </dgm:pt>
    <dgm:pt modelId="{7D9458DA-A1C4-DF4C-B3A4-BDD752559FB3}" type="parTrans" cxnId="{18B5254B-5233-714F-BBA4-0055903FBC35}">
      <dgm:prSet/>
      <dgm:spPr/>
      <dgm:t>
        <a:bodyPr/>
        <a:lstStyle/>
        <a:p>
          <a:endParaRPr lang="en-US"/>
        </a:p>
      </dgm:t>
    </dgm:pt>
    <dgm:pt modelId="{1729DBDD-BCF3-0B47-ACA2-DED3AEF273A2}" type="sibTrans" cxnId="{18B5254B-5233-714F-BBA4-0055903FBC35}">
      <dgm:prSet/>
      <dgm:spPr/>
      <dgm:t>
        <a:bodyPr/>
        <a:lstStyle/>
        <a:p>
          <a:endParaRPr lang="en-US"/>
        </a:p>
      </dgm:t>
    </dgm:pt>
    <dgm:pt modelId="{E6986647-F81D-9C4A-8990-3F58C01FD639}">
      <dgm:prSet/>
      <dgm:spPr/>
      <dgm:t>
        <a:bodyPr/>
        <a:lstStyle/>
        <a:p>
          <a:r>
            <a:rPr lang="en-US" dirty="0" smtClean="0"/>
            <a:t>2016-11-20: video1  video2</a:t>
          </a:r>
          <a:endParaRPr lang="en-US" dirty="0"/>
        </a:p>
      </dgm:t>
    </dgm:pt>
    <dgm:pt modelId="{AF9D417B-276A-684A-87D3-370A91A5E697}" type="parTrans" cxnId="{C23DD4D0-0334-B54D-8210-8ADD087825B7}">
      <dgm:prSet/>
      <dgm:spPr/>
      <dgm:t>
        <a:bodyPr/>
        <a:lstStyle/>
        <a:p>
          <a:endParaRPr lang="en-US"/>
        </a:p>
      </dgm:t>
    </dgm:pt>
    <dgm:pt modelId="{2FBB81EC-2F9E-DD41-BF3C-7C3CD58E5FA0}" type="sibTrans" cxnId="{C23DD4D0-0334-B54D-8210-8ADD087825B7}">
      <dgm:prSet/>
      <dgm:spPr/>
      <dgm:t>
        <a:bodyPr/>
        <a:lstStyle/>
        <a:p>
          <a:endParaRPr lang="en-US"/>
        </a:p>
      </dgm:t>
    </dgm:pt>
    <dgm:pt modelId="{3D8F8B54-A209-604E-8135-5BBBA172328D}" type="pres">
      <dgm:prSet presAssocID="{0EC3F62C-B2AC-2C46-B2AE-5BB021E5CCA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58907E8-3ADE-F44A-851B-6FB17DC178EE}" type="pres">
      <dgm:prSet presAssocID="{9F760097-7039-9F43-999A-3D1015567BBA}" presName="compNode" presStyleCnt="0"/>
      <dgm:spPr/>
    </dgm:pt>
    <dgm:pt modelId="{B598B5D0-EF4A-8C49-979E-D472B1F8808A}" type="pres">
      <dgm:prSet presAssocID="{9F760097-7039-9F43-999A-3D1015567BBA}" presName="aNode" presStyleLbl="bgShp" presStyleIdx="0" presStyleCnt="4" custLinFactNeighborX="74" custLinFactNeighborY="11940"/>
      <dgm:spPr/>
      <dgm:t>
        <a:bodyPr/>
        <a:lstStyle/>
        <a:p>
          <a:endParaRPr lang="en-US"/>
        </a:p>
      </dgm:t>
    </dgm:pt>
    <dgm:pt modelId="{F863D0EE-D87C-0442-A1B2-99D11403C4C3}" type="pres">
      <dgm:prSet presAssocID="{9F760097-7039-9F43-999A-3D1015567BBA}" presName="textNode" presStyleLbl="bgShp" presStyleIdx="0" presStyleCnt="4"/>
      <dgm:spPr/>
      <dgm:t>
        <a:bodyPr/>
        <a:lstStyle/>
        <a:p>
          <a:endParaRPr lang="en-US"/>
        </a:p>
      </dgm:t>
    </dgm:pt>
    <dgm:pt modelId="{22535DC3-E299-8D40-A1D8-7FD1766E8303}" type="pres">
      <dgm:prSet presAssocID="{9F760097-7039-9F43-999A-3D1015567BBA}" presName="compChildNode" presStyleCnt="0"/>
      <dgm:spPr/>
    </dgm:pt>
    <dgm:pt modelId="{674B7BF1-1935-D348-BA3F-7EEEB8022F4B}" type="pres">
      <dgm:prSet presAssocID="{9F760097-7039-9F43-999A-3D1015567BBA}" presName="theInnerList" presStyleCnt="0"/>
      <dgm:spPr/>
    </dgm:pt>
    <dgm:pt modelId="{240963E5-5A32-864F-BEBE-B4E22C24217B}" type="pres">
      <dgm:prSet presAssocID="{D48D0770-8E18-094C-91D2-D378ACE327EB}" presName="childNode" presStyleLbl="node1" presStyleIdx="0" presStyleCnt="6" custScaleX="102163" custScaleY="46130" custLinFactNeighborX="1902" custLinFactNeighborY="-260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98BC8-D294-2845-8A50-385E6CC046A6}" type="pres">
      <dgm:prSet presAssocID="{9F760097-7039-9F43-999A-3D1015567BBA}" presName="aSpace" presStyleCnt="0"/>
      <dgm:spPr/>
    </dgm:pt>
    <dgm:pt modelId="{D78977D1-5BDF-B74B-919D-660DB26404B2}" type="pres">
      <dgm:prSet presAssocID="{A64950A0-DFF4-A340-91A6-4EE81632B443}" presName="compNode" presStyleCnt="0"/>
      <dgm:spPr/>
    </dgm:pt>
    <dgm:pt modelId="{6A7A4986-434A-A744-AFFC-9C7D993558D7}" type="pres">
      <dgm:prSet presAssocID="{A64950A0-DFF4-A340-91A6-4EE81632B443}" presName="aNode" presStyleLbl="bgShp" presStyleIdx="1" presStyleCnt="4"/>
      <dgm:spPr/>
      <dgm:t>
        <a:bodyPr/>
        <a:lstStyle/>
        <a:p>
          <a:endParaRPr lang="en-US"/>
        </a:p>
      </dgm:t>
    </dgm:pt>
    <dgm:pt modelId="{00F6C984-504B-D64F-BC76-37A147930004}" type="pres">
      <dgm:prSet presAssocID="{A64950A0-DFF4-A340-91A6-4EE81632B443}" presName="textNode" presStyleLbl="bgShp" presStyleIdx="1" presStyleCnt="4"/>
      <dgm:spPr/>
      <dgm:t>
        <a:bodyPr/>
        <a:lstStyle/>
        <a:p>
          <a:endParaRPr lang="en-US"/>
        </a:p>
      </dgm:t>
    </dgm:pt>
    <dgm:pt modelId="{A8D467BB-4DF9-EF4D-A324-9817073D7F1C}" type="pres">
      <dgm:prSet presAssocID="{A64950A0-DFF4-A340-91A6-4EE81632B443}" presName="compChildNode" presStyleCnt="0"/>
      <dgm:spPr/>
    </dgm:pt>
    <dgm:pt modelId="{117CEA08-0E2B-F240-BC80-BBCF40559B38}" type="pres">
      <dgm:prSet presAssocID="{A64950A0-DFF4-A340-91A6-4EE81632B443}" presName="theInnerList" presStyleCnt="0"/>
      <dgm:spPr/>
    </dgm:pt>
    <dgm:pt modelId="{AF1ABFEC-6F1A-E441-9F06-29C8998A2778}" type="pres">
      <dgm:prSet presAssocID="{3A691EC9-FC69-BF4A-83D2-86E7BACFB7A5}" presName="childNode" presStyleLbl="node1" presStyleIdx="1" presStyleCnt="6" custScaleX="103838" custScaleY="45023" custLinFactNeighborX="-951" custLinFactNeighborY="-254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E01253-5AB3-A74F-AFB5-DFF8E2C4B369}" type="pres">
      <dgm:prSet presAssocID="{A64950A0-DFF4-A340-91A6-4EE81632B443}" presName="aSpace" presStyleCnt="0"/>
      <dgm:spPr/>
    </dgm:pt>
    <dgm:pt modelId="{824D91B7-7A60-6542-A6D8-879FD361B766}" type="pres">
      <dgm:prSet presAssocID="{507F1428-C8D7-D042-9F53-7568781CB0FC}" presName="compNode" presStyleCnt="0"/>
      <dgm:spPr/>
    </dgm:pt>
    <dgm:pt modelId="{D2AB43D5-7C03-594A-B2EA-B3CE108785F6}" type="pres">
      <dgm:prSet presAssocID="{507F1428-C8D7-D042-9F53-7568781CB0FC}" presName="aNode" presStyleLbl="bgShp" presStyleIdx="2" presStyleCnt="4"/>
      <dgm:spPr/>
      <dgm:t>
        <a:bodyPr/>
        <a:lstStyle/>
        <a:p>
          <a:endParaRPr lang="en-US"/>
        </a:p>
      </dgm:t>
    </dgm:pt>
    <dgm:pt modelId="{3838A67A-3F00-8D42-AD2D-0393CF918DA1}" type="pres">
      <dgm:prSet presAssocID="{507F1428-C8D7-D042-9F53-7568781CB0FC}" presName="textNode" presStyleLbl="bgShp" presStyleIdx="2" presStyleCnt="4"/>
      <dgm:spPr/>
      <dgm:t>
        <a:bodyPr/>
        <a:lstStyle/>
        <a:p>
          <a:endParaRPr lang="en-US"/>
        </a:p>
      </dgm:t>
    </dgm:pt>
    <dgm:pt modelId="{7CD653D8-FEE2-3E43-BDCB-D77564047F07}" type="pres">
      <dgm:prSet presAssocID="{507F1428-C8D7-D042-9F53-7568781CB0FC}" presName="compChildNode" presStyleCnt="0"/>
      <dgm:spPr/>
    </dgm:pt>
    <dgm:pt modelId="{71559B67-7C60-F049-95B6-17917BB1A610}" type="pres">
      <dgm:prSet presAssocID="{507F1428-C8D7-D042-9F53-7568781CB0FC}" presName="theInnerList" presStyleCnt="0"/>
      <dgm:spPr/>
    </dgm:pt>
    <dgm:pt modelId="{7E6E28D5-1E23-1748-BC06-B704B5D6F2EC}" type="pres">
      <dgm:prSet presAssocID="{ABB7636F-CF57-9045-98BB-D68777C75BFE}" presName="child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7D4A74-E515-694B-BCC9-482EBE943BBE}" type="pres">
      <dgm:prSet presAssocID="{ABB7636F-CF57-9045-98BB-D68777C75BFE}" presName="aSpace2" presStyleCnt="0"/>
      <dgm:spPr/>
    </dgm:pt>
    <dgm:pt modelId="{BBC0823A-BA57-4B4C-92F5-79B01A9DB5A9}" type="pres">
      <dgm:prSet presAssocID="{E6986647-F81D-9C4A-8990-3F58C01FD639}" presName="child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45CA1-5BF6-E245-9530-A2C1F48FA9A1}" type="pres">
      <dgm:prSet presAssocID="{507F1428-C8D7-D042-9F53-7568781CB0FC}" presName="aSpace" presStyleCnt="0"/>
      <dgm:spPr/>
    </dgm:pt>
    <dgm:pt modelId="{62DE2634-E200-9D40-8DA1-2A363E7B7DBC}" type="pres">
      <dgm:prSet presAssocID="{241F19B0-F6AA-1E40-8125-99E62CC04ED4}" presName="compNode" presStyleCnt="0"/>
      <dgm:spPr/>
    </dgm:pt>
    <dgm:pt modelId="{B4F9825B-D57A-5149-9068-8ED10FEE8F98}" type="pres">
      <dgm:prSet presAssocID="{241F19B0-F6AA-1E40-8125-99E62CC04ED4}" presName="aNode" presStyleLbl="bgShp" presStyleIdx="3" presStyleCnt="4"/>
      <dgm:spPr/>
      <dgm:t>
        <a:bodyPr/>
        <a:lstStyle/>
        <a:p>
          <a:endParaRPr lang="en-US"/>
        </a:p>
      </dgm:t>
    </dgm:pt>
    <dgm:pt modelId="{4D675544-9CEB-7A43-B990-4C0C793BCE03}" type="pres">
      <dgm:prSet presAssocID="{241F19B0-F6AA-1E40-8125-99E62CC04ED4}" presName="textNode" presStyleLbl="bgShp" presStyleIdx="3" presStyleCnt="4"/>
      <dgm:spPr/>
      <dgm:t>
        <a:bodyPr/>
        <a:lstStyle/>
        <a:p>
          <a:endParaRPr lang="en-US"/>
        </a:p>
      </dgm:t>
    </dgm:pt>
    <dgm:pt modelId="{67D512B1-24DF-8946-B6BB-5E5D4F528608}" type="pres">
      <dgm:prSet presAssocID="{241F19B0-F6AA-1E40-8125-99E62CC04ED4}" presName="compChildNode" presStyleCnt="0"/>
      <dgm:spPr/>
    </dgm:pt>
    <dgm:pt modelId="{2EB67832-3544-0A42-83AD-13137C59DFA5}" type="pres">
      <dgm:prSet presAssocID="{241F19B0-F6AA-1E40-8125-99E62CC04ED4}" presName="theInnerList" presStyleCnt="0"/>
      <dgm:spPr/>
    </dgm:pt>
    <dgm:pt modelId="{11BD200F-5F74-F749-9914-60F4EB2196E7}" type="pres">
      <dgm:prSet presAssocID="{31E5F883-D704-6241-A881-E5D5A8271E76}" presName="child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F79E0-C158-064D-B705-6B6167279864}" type="pres">
      <dgm:prSet presAssocID="{31E5F883-D704-6241-A881-E5D5A8271E76}" presName="aSpace2" presStyleCnt="0"/>
      <dgm:spPr/>
    </dgm:pt>
    <dgm:pt modelId="{C03D02D9-8539-B447-B16F-0809416C08EE}" type="pres">
      <dgm:prSet presAssocID="{CE125446-D555-A643-872F-E224C5E0939E}" presName="child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37321C-788D-CF43-B478-198BA49DD0B3}" srcId="{241F19B0-F6AA-1E40-8125-99E62CC04ED4}" destId="{CE125446-D555-A643-872F-E224C5E0939E}" srcOrd="1" destOrd="0" parTransId="{AC160E37-4DD3-D347-B8AA-E13A58325F90}" sibTransId="{664CCECA-F1E1-0D4A-A9D8-3F5525B58E28}"/>
    <dgm:cxn modelId="{382C72F2-0A79-9948-AC9D-A0491CDE72FB}" type="presOf" srcId="{9F760097-7039-9F43-999A-3D1015567BBA}" destId="{F863D0EE-D87C-0442-A1B2-99D11403C4C3}" srcOrd="1" destOrd="0" presId="urn:microsoft.com/office/officeart/2005/8/layout/lProcess2"/>
    <dgm:cxn modelId="{7BDB029D-CA22-964C-9867-4F35059AE79D}" type="presOf" srcId="{241F19B0-F6AA-1E40-8125-99E62CC04ED4}" destId="{B4F9825B-D57A-5149-9068-8ED10FEE8F98}" srcOrd="0" destOrd="0" presId="urn:microsoft.com/office/officeart/2005/8/layout/lProcess2"/>
    <dgm:cxn modelId="{AE60AF90-5AFA-5446-BBA3-56000FBB29DA}" srcId="{241F19B0-F6AA-1E40-8125-99E62CC04ED4}" destId="{31E5F883-D704-6241-A881-E5D5A8271E76}" srcOrd="0" destOrd="0" parTransId="{23493A4C-9294-A14A-8F03-C7D6B9EE345B}" sibTransId="{4EFC930F-183C-5145-8BA5-801D14A37608}"/>
    <dgm:cxn modelId="{684FD4FD-B0EC-7742-8D7E-68D6121CEA35}" type="presOf" srcId="{A64950A0-DFF4-A340-91A6-4EE81632B443}" destId="{6A7A4986-434A-A744-AFFC-9C7D993558D7}" srcOrd="0" destOrd="0" presId="urn:microsoft.com/office/officeart/2005/8/layout/lProcess2"/>
    <dgm:cxn modelId="{6388F705-C735-A34A-8130-059949D081E2}" type="presOf" srcId="{0EC3F62C-B2AC-2C46-B2AE-5BB021E5CCA5}" destId="{3D8F8B54-A209-604E-8135-5BBBA172328D}" srcOrd="0" destOrd="0" presId="urn:microsoft.com/office/officeart/2005/8/layout/lProcess2"/>
    <dgm:cxn modelId="{CC7769D9-70F2-0D47-8243-23515FEDF35E}" type="presOf" srcId="{ABB7636F-CF57-9045-98BB-D68777C75BFE}" destId="{7E6E28D5-1E23-1748-BC06-B704B5D6F2EC}" srcOrd="0" destOrd="0" presId="urn:microsoft.com/office/officeart/2005/8/layout/lProcess2"/>
    <dgm:cxn modelId="{C23DD4D0-0334-B54D-8210-8ADD087825B7}" srcId="{507F1428-C8D7-D042-9F53-7568781CB0FC}" destId="{E6986647-F81D-9C4A-8990-3F58C01FD639}" srcOrd="1" destOrd="0" parTransId="{AF9D417B-276A-684A-87D3-370A91A5E697}" sibTransId="{2FBB81EC-2F9E-DD41-BF3C-7C3CD58E5FA0}"/>
    <dgm:cxn modelId="{D621DEC2-0B9A-614B-A8F9-2FBA1A574473}" type="presOf" srcId="{A64950A0-DFF4-A340-91A6-4EE81632B443}" destId="{00F6C984-504B-D64F-BC76-37A147930004}" srcOrd="1" destOrd="0" presId="urn:microsoft.com/office/officeart/2005/8/layout/lProcess2"/>
    <dgm:cxn modelId="{932D4104-645F-5549-BD76-AD08FC0A7151}" srcId="{0EC3F62C-B2AC-2C46-B2AE-5BB021E5CCA5}" destId="{A64950A0-DFF4-A340-91A6-4EE81632B443}" srcOrd="1" destOrd="0" parTransId="{732000C5-6666-384F-B4AD-399EA25EEC59}" sibTransId="{9658BECE-252F-3F4F-90D4-1567022C3DB1}"/>
    <dgm:cxn modelId="{49773CAF-E0CC-F542-84B4-CE6FE0558B1D}" srcId="{9F760097-7039-9F43-999A-3D1015567BBA}" destId="{D48D0770-8E18-094C-91D2-D378ACE327EB}" srcOrd="0" destOrd="0" parTransId="{B361B276-9CC9-7C41-8084-DA6308365308}" sibTransId="{91D79D65-93F0-CD46-A7C5-79FF6D468B16}"/>
    <dgm:cxn modelId="{ADBF4F58-12D9-CF4B-912F-9323D0BDCE90}" srcId="{0EC3F62C-B2AC-2C46-B2AE-5BB021E5CCA5}" destId="{9F760097-7039-9F43-999A-3D1015567BBA}" srcOrd="0" destOrd="0" parTransId="{C048E5C1-C722-1346-A523-4862DE9B8539}" sibTransId="{4DE5C341-0BE6-1746-A6B7-A33E148A2DD6}"/>
    <dgm:cxn modelId="{D9F6918F-8EA6-0649-A8F0-9B5F4EA26839}" type="presOf" srcId="{507F1428-C8D7-D042-9F53-7568781CB0FC}" destId="{3838A67A-3F00-8D42-AD2D-0393CF918DA1}" srcOrd="1" destOrd="0" presId="urn:microsoft.com/office/officeart/2005/8/layout/lProcess2"/>
    <dgm:cxn modelId="{5E2B5401-DB42-9A40-A045-E06964194CC9}" type="presOf" srcId="{9F760097-7039-9F43-999A-3D1015567BBA}" destId="{B598B5D0-EF4A-8C49-979E-D472B1F8808A}" srcOrd="0" destOrd="0" presId="urn:microsoft.com/office/officeart/2005/8/layout/lProcess2"/>
    <dgm:cxn modelId="{11353A58-6FFF-7A48-9C13-13EC75B12D23}" type="presOf" srcId="{D48D0770-8E18-094C-91D2-D378ACE327EB}" destId="{240963E5-5A32-864F-BEBE-B4E22C24217B}" srcOrd="0" destOrd="0" presId="urn:microsoft.com/office/officeart/2005/8/layout/lProcess2"/>
    <dgm:cxn modelId="{E5EB23A5-53B9-024E-9636-3AB2E8AE2D22}" type="presOf" srcId="{E6986647-F81D-9C4A-8990-3F58C01FD639}" destId="{BBC0823A-BA57-4B4C-92F5-79B01A9DB5A9}" srcOrd="0" destOrd="0" presId="urn:microsoft.com/office/officeart/2005/8/layout/lProcess2"/>
    <dgm:cxn modelId="{077F0100-8718-6242-B552-04E4A80F3EC1}" srcId="{A64950A0-DFF4-A340-91A6-4EE81632B443}" destId="{3A691EC9-FC69-BF4A-83D2-86E7BACFB7A5}" srcOrd="0" destOrd="0" parTransId="{CCA18530-3750-014E-8273-746F3F7256BE}" sibTransId="{0D8BBF59-F439-994A-865F-4CD645283FF8}"/>
    <dgm:cxn modelId="{18B5254B-5233-714F-BBA4-0055903FBC35}" srcId="{507F1428-C8D7-D042-9F53-7568781CB0FC}" destId="{ABB7636F-CF57-9045-98BB-D68777C75BFE}" srcOrd="0" destOrd="0" parTransId="{7D9458DA-A1C4-DF4C-B3A4-BDD752559FB3}" sibTransId="{1729DBDD-BCF3-0B47-ACA2-DED3AEF273A2}"/>
    <dgm:cxn modelId="{35545DB7-78AA-0A44-9557-BBD036E79312}" srcId="{0EC3F62C-B2AC-2C46-B2AE-5BB021E5CCA5}" destId="{507F1428-C8D7-D042-9F53-7568781CB0FC}" srcOrd="2" destOrd="0" parTransId="{F90CC202-9B1D-E444-A46F-1189E7BCC055}" sibTransId="{B3CBEF71-E97E-F94D-872E-2372EFC2D6CB}"/>
    <dgm:cxn modelId="{9ECD48F7-D6AE-304B-B97B-0D5F307D8BCF}" type="presOf" srcId="{31E5F883-D704-6241-A881-E5D5A8271E76}" destId="{11BD200F-5F74-F749-9914-60F4EB2196E7}" srcOrd="0" destOrd="0" presId="urn:microsoft.com/office/officeart/2005/8/layout/lProcess2"/>
    <dgm:cxn modelId="{AE7842BC-86F5-AF4D-8132-F0FA26BD7437}" type="presOf" srcId="{CE125446-D555-A643-872F-E224C5E0939E}" destId="{C03D02D9-8539-B447-B16F-0809416C08EE}" srcOrd="0" destOrd="0" presId="urn:microsoft.com/office/officeart/2005/8/layout/lProcess2"/>
    <dgm:cxn modelId="{1B42DEFC-4996-8E42-95CA-B2DC5393C412}" srcId="{0EC3F62C-B2AC-2C46-B2AE-5BB021E5CCA5}" destId="{241F19B0-F6AA-1E40-8125-99E62CC04ED4}" srcOrd="3" destOrd="0" parTransId="{F802A9D9-C630-4C4B-8C29-A253FFDC9B52}" sibTransId="{61791EDA-9F3F-C342-ACDB-2442C629DE06}"/>
    <dgm:cxn modelId="{55DF09B5-BDB8-814B-AC71-8D3A9C1B29A3}" type="presOf" srcId="{507F1428-C8D7-D042-9F53-7568781CB0FC}" destId="{D2AB43D5-7C03-594A-B2EA-B3CE108785F6}" srcOrd="0" destOrd="0" presId="urn:microsoft.com/office/officeart/2005/8/layout/lProcess2"/>
    <dgm:cxn modelId="{4707040C-EA9A-8049-A5E2-DA215B17D9E0}" type="presOf" srcId="{241F19B0-F6AA-1E40-8125-99E62CC04ED4}" destId="{4D675544-9CEB-7A43-B990-4C0C793BCE03}" srcOrd="1" destOrd="0" presId="urn:microsoft.com/office/officeart/2005/8/layout/lProcess2"/>
    <dgm:cxn modelId="{BCFF2B6E-4DBD-BA42-806A-55E82CE35E1D}" type="presOf" srcId="{3A691EC9-FC69-BF4A-83D2-86E7BACFB7A5}" destId="{AF1ABFEC-6F1A-E441-9F06-29C8998A2778}" srcOrd="0" destOrd="0" presId="urn:microsoft.com/office/officeart/2005/8/layout/lProcess2"/>
    <dgm:cxn modelId="{73F71F1F-78A8-3247-8CD1-299F976178A8}" type="presParOf" srcId="{3D8F8B54-A209-604E-8135-5BBBA172328D}" destId="{658907E8-3ADE-F44A-851B-6FB17DC178EE}" srcOrd="0" destOrd="0" presId="urn:microsoft.com/office/officeart/2005/8/layout/lProcess2"/>
    <dgm:cxn modelId="{D4C0BBD6-AF0C-7647-A3CF-EFF97C480F3A}" type="presParOf" srcId="{658907E8-3ADE-F44A-851B-6FB17DC178EE}" destId="{B598B5D0-EF4A-8C49-979E-D472B1F8808A}" srcOrd="0" destOrd="0" presId="urn:microsoft.com/office/officeart/2005/8/layout/lProcess2"/>
    <dgm:cxn modelId="{CBDDBB73-26B5-204B-A375-CA433A49E2E2}" type="presParOf" srcId="{658907E8-3ADE-F44A-851B-6FB17DC178EE}" destId="{F863D0EE-D87C-0442-A1B2-99D11403C4C3}" srcOrd="1" destOrd="0" presId="urn:microsoft.com/office/officeart/2005/8/layout/lProcess2"/>
    <dgm:cxn modelId="{4DC2C9CC-D77F-8247-9154-0989E2F0ADFD}" type="presParOf" srcId="{658907E8-3ADE-F44A-851B-6FB17DC178EE}" destId="{22535DC3-E299-8D40-A1D8-7FD1766E8303}" srcOrd="2" destOrd="0" presId="urn:microsoft.com/office/officeart/2005/8/layout/lProcess2"/>
    <dgm:cxn modelId="{6DA86BEA-A67E-4246-AE20-00FF600F9A1F}" type="presParOf" srcId="{22535DC3-E299-8D40-A1D8-7FD1766E8303}" destId="{674B7BF1-1935-D348-BA3F-7EEEB8022F4B}" srcOrd="0" destOrd="0" presId="urn:microsoft.com/office/officeart/2005/8/layout/lProcess2"/>
    <dgm:cxn modelId="{6234EB62-623D-B74C-946C-7625DAD80745}" type="presParOf" srcId="{674B7BF1-1935-D348-BA3F-7EEEB8022F4B}" destId="{240963E5-5A32-864F-BEBE-B4E22C24217B}" srcOrd="0" destOrd="0" presId="urn:microsoft.com/office/officeart/2005/8/layout/lProcess2"/>
    <dgm:cxn modelId="{95CFF326-7448-F445-832C-C62CC45711C7}" type="presParOf" srcId="{3D8F8B54-A209-604E-8135-5BBBA172328D}" destId="{2F598BC8-D294-2845-8A50-385E6CC046A6}" srcOrd="1" destOrd="0" presId="urn:microsoft.com/office/officeart/2005/8/layout/lProcess2"/>
    <dgm:cxn modelId="{AECB6553-F741-A548-B164-5F2801F197BD}" type="presParOf" srcId="{3D8F8B54-A209-604E-8135-5BBBA172328D}" destId="{D78977D1-5BDF-B74B-919D-660DB26404B2}" srcOrd="2" destOrd="0" presId="urn:microsoft.com/office/officeart/2005/8/layout/lProcess2"/>
    <dgm:cxn modelId="{96C1AF40-E59A-1B44-A98E-B3892545A9D8}" type="presParOf" srcId="{D78977D1-5BDF-B74B-919D-660DB26404B2}" destId="{6A7A4986-434A-A744-AFFC-9C7D993558D7}" srcOrd="0" destOrd="0" presId="urn:microsoft.com/office/officeart/2005/8/layout/lProcess2"/>
    <dgm:cxn modelId="{EDF9B24C-88A7-304A-B14E-64461A78B085}" type="presParOf" srcId="{D78977D1-5BDF-B74B-919D-660DB26404B2}" destId="{00F6C984-504B-D64F-BC76-37A147930004}" srcOrd="1" destOrd="0" presId="urn:microsoft.com/office/officeart/2005/8/layout/lProcess2"/>
    <dgm:cxn modelId="{2C07E57B-125B-B94E-981B-BEB8470F5B3F}" type="presParOf" srcId="{D78977D1-5BDF-B74B-919D-660DB26404B2}" destId="{A8D467BB-4DF9-EF4D-A324-9817073D7F1C}" srcOrd="2" destOrd="0" presId="urn:microsoft.com/office/officeart/2005/8/layout/lProcess2"/>
    <dgm:cxn modelId="{14023F78-6C71-5943-BD53-A82CC548F31D}" type="presParOf" srcId="{A8D467BB-4DF9-EF4D-A324-9817073D7F1C}" destId="{117CEA08-0E2B-F240-BC80-BBCF40559B38}" srcOrd="0" destOrd="0" presId="urn:microsoft.com/office/officeart/2005/8/layout/lProcess2"/>
    <dgm:cxn modelId="{1C8E6857-852E-8B44-BAC4-036612DAF2EC}" type="presParOf" srcId="{117CEA08-0E2B-F240-BC80-BBCF40559B38}" destId="{AF1ABFEC-6F1A-E441-9F06-29C8998A2778}" srcOrd="0" destOrd="0" presId="urn:microsoft.com/office/officeart/2005/8/layout/lProcess2"/>
    <dgm:cxn modelId="{D81E919B-AF02-1A40-B1B8-93BBE10C755B}" type="presParOf" srcId="{3D8F8B54-A209-604E-8135-5BBBA172328D}" destId="{2FE01253-5AB3-A74F-AFB5-DFF8E2C4B369}" srcOrd="3" destOrd="0" presId="urn:microsoft.com/office/officeart/2005/8/layout/lProcess2"/>
    <dgm:cxn modelId="{0D666893-6F52-E042-8057-5C4D33BDE5CD}" type="presParOf" srcId="{3D8F8B54-A209-604E-8135-5BBBA172328D}" destId="{824D91B7-7A60-6542-A6D8-879FD361B766}" srcOrd="4" destOrd="0" presId="urn:microsoft.com/office/officeart/2005/8/layout/lProcess2"/>
    <dgm:cxn modelId="{C6788E4D-6621-DF43-9D27-4DF3FF252094}" type="presParOf" srcId="{824D91B7-7A60-6542-A6D8-879FD361B766}" destId="{D2AB43D5-7C03-594A-B2EA-B3CE108785F6}" srcOrd="0" destOrd="0" presId="urn:microsoft.com/office/officeart/2005/8/layout/lProcess2"/>
    <dgm:cxn modelId="{DAC98AB2-4896-444B-AACC-B5E979ED27B2}" type="presParOf" srcId="{824D91B7-7A60-6542-A6D8-879FD361B766}" destId="{3838A67A-3F00-8D42-AD2D-0393CF918DA1}" srcOrd="1" destOrd="0" presId="urn:microsoft.com/office/officeart/2005/8/layout/lProcess2"/>
    <dgm:cxn modelId="{FE9946DC-5205-0847-8EFA-FF4C55D46CB5}" type="presParOf" srcId="{824D91B7-7A60-6542-A6D8-879FD361B766}" destId="{7CD653D8-FEE2-3E43-BDCB-D77564047F07}" srcOrd="2" destOrd="0" presId="urn:microsoft.com/office/officeart/2005/8/layout/lProcess2"/>
    <dgm:cxn modelId="{96DDFCFF-3778-5C4E-914A-64CD46386526}" type="presParOf" srcId="{7CD653D8-FEE2-3E43-BDCB-D77564047F07}" destId="{71559B67-7C60-F049-95B6-17917BB1A610}" srcOrd="0" destOrd="0" presId="urn:microsoft.com/office/officeart/2005/8/layout/lProcess2"/>
    <dgm:cxn modelId="{64ACE8BB-A646-BD4E-AA8E-1B9E03845805}" type="presParOf" srcId="{71559B67-7C60-F049-95B6-17917BB1A610}" destId="{7E6E28D5-1E23-1748-BC06-B704B5D6F2EC}" srcOrd="0" destOrd="0" presId="urn:microsoft.com/office/officeart/2005/8/layout/lProcess2"/>
    <dgm:cxn modelId="{167D8F68-3C5B-F843-9F5A-6622E00B531D}" type="presParOf" srcId="{71559B67-7C60-F049-95B6-17917BB1A610}" destId="{687D4A74-E515-694B-BCC9-482EBE943BBE}" srcOrd="1" destOrd="0" presId="urn:microsoft.com/office/officeart/2005/8/layout/lProcess2"/>
    <dgm:cxn modelId="{6E2FF464-F5E7-3743-A2A5-A7A831125E3E}" type="presParOf" srcId="{71559B67-7C60-F049-95B6-17917BB1A610}" destId="{BBC0823A-BA57-4B4C-92F5-79B01A9DB5A9}" srcOrd="2" destOrd="0" presId="urn:microsoft.com/office/officeart/2005/8/layout/lProcess2"/>
    <dgm:cxn modelId="{303298A4-B306-B141-A7C3-C21040C36722}" type="presParOf" srcId="{3D8F8B54-A209-604E-8135-5BBBA172328D}" destId="{EFC45CA1-5BF6-E245-9530-A2C1F48FA9A1}" srcOrd="5" destOrd="0" presId="urn:microsoft.com/office/officeart/2005/8/layout/lProcess2"/>
    <dgm:cxn modelId="{D8D3EB95-1B84-094E-9140-0F77ED11AC29}" type="presParOf" srcId="{3D8F8B54-A209-604E-8135-5BBBA172328D}" destId="{62DE2634-E200-9D40-8DA1-2A363E7B7DBC}" srcOrd="6" destOrd="0" presId="urn:microsoft.com/office/officeart/2005/8/layout/lProcess2"/>
    <dgm:cxn modelId="{27A5AC84-7BC3-7D47-9EF0-0F1C1D93AB56}" type="presParOf" srcId="{62DE2634-E200-9D40-8DA1-2A363E7B7DBC}" destId="{B4F9825B-D57A-5149-9068-8ED10FEE8F98}" srcOrd="0" destOrd="0" presId="urn:microsoft.com/office/officeart/2005/8/layout/lProcess2"/>
    <dgm:cxn modelId="{C3C1BDDC-B69B-0145-AD71-D12BF0843B32}" type="presParOf" srcId="{62DE2634-E200-9D40-8DA1-2A363E7B7DBC}" destId="{4D675544-9CEB-7A43-B990-4C0C793BCE03}" srcOrd="1" destOrd="0" presId="urn:microsoft.com/office/officeart/2005/8/layout/lProcess2"/>
    <dgm:cxn modelId="{5A2742EB-7D63-F140-8552-E738047C9E63}" type="presParOf" srcId="{62DE2634-E200-9D40-8DA1-2A363E7B7DBC}" destId="{67D512B1-24DF-8946-B6BB-5E5D4F528608}" srcOrd="2" destOrd="0" presId="urn:microsoft.com/office/officeart/2005/8/layout/lProcess2"/>
    <dgm:cxn modelId="{4D8D8DC0-7222-FC41-8E47-D1FD1094E884}" type="presParOf" srcId="{67D512B1-24DF-8946-B6BB-5E5D4F528608}" destId="{2EB67832-3544-0A42-83AD-13137C59DFA5}" srcOrd="0" destOrd="0" presId="urn:microsoft.com/office/officeart/2005/8/layout/lProcess2"/>
    <dgm:cxn modelId="{5723F92C-5BEA-DB49-99C6-A62D7BFA53CB}" type="presParOf" srcId="{2EB67832-3544-0A42-83AD-13137C59DFA5}" destId="{11BD200F-5F74-F749-9914-60F4EB2196E7}" srcOrd="0" destOrd="0" presId="urn:microsoft.com/office/officeart/2005/8/layout/lProcess2"/>
    <dgm:cxn modelId="{4D496264-DCAD-D141-8B0F-18DD5CD4C086}" type="presParOf" srcId="{2EB67832-3544-0A42-83AD-13137C59DFA5}" destId="{269F79E0-C158-064D-B705-6B6167279864}" srcOrd="1" destOrd="0" presId="urn:microsoft.com/office/officeart/2005/8/layout/lProcess2"/>
    <dgm:cxn modelId="{B56B4EA0-A421-F549-8494-196D147BA544}" type="presParOf" srcId="{2EB67832-3544-0A42-83AD-13137C59DFA5}" destId="{C03D02D9-8539-B447-B16F-0809416C08EE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8B5D0-EF4A-8C49-979E-D472B1F8808A}">
      <dsp:nvSpPr>
        <dsp:cNvPr id="0" name=""/>
        <dsp:cNvSpPr/>
      </dsp:nvSpPr>
      <dsp:spPr>
        <a:xfrm>
          <a:off x="3762" y="0"/>
          <a:ext cx="2138923" cy="47685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Recording Start</a:t>
          </a:r>
          <a:endParaRPr lang="en-US" sz="2400" kern="1200" dirty="0"/>
        </a:p>
      </dsp:txBody>
      <dsp:txXfrm>
        <a:off x="3762" y="0"/>
        <a:ext cx="2138923" cy="1430579"/>
      </dsp:txXfrm>
    </dsp:sp>
    <dsp:sp modelId="{240963E5-5A32-864F-BEBE-B4E22C24217B}">
      <dsp:nvSpPr>
        <dsp:cNvPr id="0" name=""/>
        <dsp:cNvSpPr/>
      </dsp:nvSpPr>
      <dsp:spPr>
        <a:xfrm>
          <a:off x="230112" y="1458599"/>
          <a:ext cx="1748151" cy="14298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temp:            no file</a:t>
          </a:r>
          <a:endParaRPr lang="en-US" sz="2200" kern="1200" dirty="0"/>
        </a:p>
      </dsp:txBody>
      <dsp:txXfrm>
        <a:off x="271991" y="1500478"/>
        <a:ext cx="1664393" cy="1346082"/>
      </dsp:txXfrm>
    </dsp:sp>
    <dsp:sp modelId="{6A7A4986-434A-A744-AFFC-9C7D993558D7}">
      <dsp:nvSpPr>
        <dsp:cNvPr id="0" name=""/>
        <dsp:cNvSpPr/>
      </dsp:nvSpPr>
      <dsp:spPr>
        <a:xfrm>
          <a:off x="2301522" y="0"/>
          <a:ext cx="2138923" cy="47685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Recording Continuously</a:t>
          </a:r>
          <a:endParaRPr lang="en-US" sz="2400" kern="1200" dirty="0"/>
        </a:p>
      </dsp:txBody>
      <dsp:txXfrm>
        <a:off x="2301522" y="0"/>
        <a:ext cx="2138923" cy="1430579"/>
      </dsp:txXfrm>
    </dsp:sp>
    <dsp:sp modelId="{AF1ABFEC-6F1A-E441-9F06-29C8998A2778}">
      <dsp:nvSpPr>
        <dsp:cNvPr id="0" name=""/>
        <dsp:cNvSpPr/>
      </dsp:nvSpPr>
      <dsp:spPr>
        <a:xfrm>
          <a:off x="2466305" y="1492927"/>
          <a:ext cx="1776812" cy="13955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temp:      video1     video2</a:t>
          </a:r>
          <a:endParaRPr lang="en-US" sz="2200" kern="1200" dirty="0"/>
        </a:p>
      </dsp:txBody>
      <dsp:txXfrm>
        <a:off x="2507179" y="1533801"/>
        <a:ext cx="1695064" cy="1313780"/>
      </dsp:txXfrm>
    </dsp:sp>
    <dsp:sp modelId="{D2AB43D5-7C03-594A-B2EA-B3CE108785F6}">
      <dsp:nvSpPr>
        <dsp:cNvPr id="0" name=""/>
        <dsp:cNvSpPr/>
      </dsp:nvSpPr>
      <dsp:spPr>
        <a:xfrm>
          <a:off x="4600866" y="0"/>
          <a:ext cx="2138923" cy="47685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Event</a:t>
          </a:r>
          <a:endParaRPr lang="en-US" sz="2400" kern="1200" dirty="0"/>
        </a:p>
      </dsp:txBody>
      <dsp:txXfrm>
        <a:off x="4600866" y="0"/>
        <a:ext cx="2138923" cy="1430579"/>
      </dsp:txXfrm>
    </dsp:sp>
    <dsp:sp modelId="{7E6E28D5-1E23-1748-BC06-B704B5D6F2EC}">
      <dsp:nvSpPr>
        <dsp:cNvPr id="0" name=""/>
        <dsp:cNvSpPr/>
      </dsp:nvSpPr>
      <dsp:spPr>
        <a:xfrm>
          <a:off x="4814758" y="1431976"/>
          <a:ext cx="1711139" cy="143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temp:     video1   video2</a:t>
          </a:r>
          <a:endParaRPr lang="en-US" sz="2200" kern="1200" dirty="0"/>
        </a:p>
      </dsp:txBody>
      <dsp:txXfrm>
        <a:off x="4856870" y="1474088"/>
        <a:ext cx="1626915" cy="1353573"/>
      </dsp:txXfrm>
    </dsp:sp>
    <dsp:sp modelId="{BBC0823A-BA57-4B4C-92F5-79B01A9DB5A9}">
      <dsp:nvSpPr>
        <dsp:cNvPr id="0" name=""/>
        <dsp:cNvSpPr/>
      </dsp:nvSpPr>
      <dsp:spPr>
        <a:xfrm>
          <a:off x="4814758" y="3090974"/>
          <a:ext cx="1711139" cy="143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2016-11-20: video1  video2</a:t>
          </a:r>
          <a:endParaRPr lang="en-US" sz="2200" kern="1200" dirty="0"/>
        </a:p>
      </dsp:txBody>
      <dsp:txXfrm>
        <a:off x="4856870" y="3133086"/>
        <a:ext cx="1626915" cy="1353573"/>
      </dsp:txXfrm>
    </dsp:sp>
    <dsp:sp modelId="{B4F9825B-D57A-5149-9068-8ED10FEE8F98}">
      <dsp:nvSpPr>
        <dsp:cNvPr id="0" name=""/>
        <dsp:cNvSpPr/>
      </dsp:nvSpPr>
      <dsp:spPr>
        <a:xfrm>
          <a:off x="6900209" y="0"/>
          <a:ext cx="2138923" cy="476859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Finished recording event </a:t>
          </a:r>
          <a:endParaRPr lang="en-US" sz="2400" kern="1200" dirty="0"/>
        </a:p>
      </dsp:txBody>
      <dsp:txXfrm>
        <a:off x="6900209" y="0"/>
        <a:ext cx="2138923" cy="1430579"/>
      </dsp:txXfrm>
    </dsp:sp>
    <dsp:sp modelId="{11BD200F-5F74-F749-9914-60F4EB2196E7}">
      <dsp:nvSpPr>
        <dsp:cNvPr id="0" name=""/>
        <dsp:cNvSpPr/>
      </dsp:nvSpPr>
      <dsp:spPr>
        <a:xfrm>
          <a:off x="7114101" y="1431976"/>
          <a:ext cx="1711139" cy="143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temp: video1 video2</a:t>
          </a:r>
          <a:endParaRPr lang="en-US" sz="2200" kern="1200" dirty="0"/>
        </a:p>
      </dsp:txBody>
      <dsp:txXfrm>
        <a:off x="7156213" y="1474088"/>
        <a:ext cx="1626915" cy="1353573"/>
      </dsp:txXfrm>
    </dsp:sp>
    <dsp:sp modelId="{C03D02D9-8539-B447-B16F-0809416C08EE}">
      <dsp:nvSpPr>
        <dsp:cNvPr id="0" name=""/>
        <dsp:cNvSpPr/>
      </dsp:nvSpPr>
      <dsp:spPr>
        <a:xfrm>
          <a:off x="7114101" y="3090974"/>
          <a:ext cx="1711139" cy="1437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2016-11-20: video1 video2 video3</a:t>
          </a:r>
          <a:endParaRPr lang="en-US" sz="2200" kern="1200" dirty="0"/>
        </a:p>
      </dsp:txBody>
      <dsp:txXfrm>
        <a:off x="7156213" y="3133086"/>
        <a:ext cx="1626915" cy="1353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74651-0EAD-574B-9CA5-C2CBF4D36C76}" type="datetimeFigureOut">
              <a:rPr lang="en-US" smtClean="0"/>
              <a:t>11/29/16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1382C-ABEC-6B4A-88F9-1B09A348CF5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88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/>
              <a:pPr/>
              <a:t>11/29/16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jpg"/><Relationship Id="rId5" Type="http://schemas.openxmlformats.org/officeDocument/2006/relationships/image" Target="../media/image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728788"/>
            <a:ext cx="8915399" cy="1785937"/>
          </a:xfrm>
        </p:spPr>
        <p:txBody>
          <a:bodyPr>
            <a:normAutofit/>
          </a:bodyPr>
          <a:lstStyle/>
          <a:p>
            <a:r>
              <a:rPr lang="en-US" sz="7200" b="1" dirty="0" smtClean="0"/>
              <a:t>Telematics</a:t>
            </a:r>
            <a:endParaRPr lang="en-US" sz="7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200" b="1" dirty="0" smtClean="0"/>
              <a:t>Jaewoong Kang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3465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269"/>
          </a:xfrm>
        </p:spPr>
        <p:txBody>
          <a:bodyPr/>
          <a:lstStyle/>
          <a:p>
            <a:r>
              <a:rPr lang="en-US" dirty="0" smtClean="0"/>
              <a:t>Required Basic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89712"/>
            <a:ext cx="8915400" cy="4268402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Python 																	To control Pi Camera Module and Sensor</a:t>
            </a:r>
          </a:p>
          <a:p>
            <a:endParaRPr lang="en-US" sz="2400" dirty="0" smtClean="0"/>
          </a:p>
          <a:p>
            <a:r>
              <a:rPr lang="en-US" sz="2400" dirty="0" smtClean="0"/>
              <a:t>Multi Threading 														To Run Asynchronous Process</a:t>
            </a:r>
          </a:p>
          <a:p>
            <a:endParaRPr lang="en-US" sz="2400" dirty="0" smtClean="0"/>
          </a:p>
          <a:p>
            <a:r>
              <a:rPr lang="en-US" sz="2400" dirty="0" smtClean="0"/>
              <a:t>SQL Database 														For Mobil Access </a:t>
            </a:r>
          </a:p>
          <a:p>
            <a:endParaRPr lang="en-US" sz="2400" dirty="0" smtClean="0"/>
          </a:p>
          <a:p>
            <a:r>
              <a:rPr lang="en-US" sz="2400" dirty="0" smtClean="0"/>
              <a:t>Basic Electric circuit 													Simple circuit for LED, Resistors, and Sensor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6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0759" y="2224734"/>
            <a:ext cx="8915399" cy="1785937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 smtClean="0"/>
              <a:t>Thanks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38697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269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55821"/>
            <a:ext cx="8915400" cy="445540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Project Purpose: To establish a small computer which 								 can use as many useful devices for car                          			                 (ex: Navigation, </a:t>
            </a:r>
            <a:r>
              <a:rPr lang="en-US" sz="2400" b="1" dirty="0" err="1" smtClean="0"/>
              <a:t>Blackbox</a:t>
            </a:r>
            <a:r>
              <a:rPr lang="en-US" sz="2400" dirty="0" smtClean="0"/>
              <a:t>) </a:t>
            </a:r>
          </a:p>
          <a:p>
            <a:endParaRPr lang="en-US" dirty="0" smtClean="0"/>
          </a:p>
          <a:p>
            <a:endParaRPr lang="en-US" sz="2400" dirty="0"/>
          </a:p>
          <a:p>
            <a:r>
              <a:rPr lang="en-US" sz="2400" dirty="0" smtClean="0"/>
              <a:t> Main component</a:t>
            </a:r>
            <a:r>
              <a:rPr lang="en-CA" sz="2400" dirty="0" smtClean="0"/>
              <a:t>s:  Raspberry Pi 															  Vibration Sensor</a:t>
            </a:r>
            <a:r>
              <a:rPr lang="en-US" sz="2400" dirty="0" smtClean="0"/>
              <a:t>														  Pi Camera Module													  Touch Screen</a:t>
            </a:r>
            <a:r>
              <a:rPr lang="en-US" sz="2400" dirty="0"/>
              <a:t> GPS </a:t>
            </a:r>
            <a:r>
              <a:rPr lang="en-US" sz="2400" dirty="0" smtClean="0"/>
              <a:t>													  USB </a:t>
            </a:r>
            <a:r>
              <a:rPr lang="en-US" sz="2400" dirty="0"/>
              <a:t>Receiver</a:t>
            </a:r>
            <a:endParaRPr lang="en-CA" sz="2400" dirty="0" smtClean="0"/>
          </a:p>
        </p:txBody>
      </p:sp>
    </p:spTree>
    <p:extLst>
      <p:ext uri="{BB962C8B-B14F-4D97-AF65-F5344CB8AC3E}">
        <p14:creationId xmlns:p14="http://schemas.microsoft.com/office/powerpoint/2010/main" val="56096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269"/>
          </a:xfrm>
        </p:spPr>
        <p:txBody>
          <a:bodyPr/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pic>
        <p:nvPicPr>
          <p:cNvPr id="4" name="Content Placeholder 3" descr="Idea 복사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31" r="-9931"/>
          <a:stretch>
            <a:fillRect/>
          </a:stretch>
        </p:blipFill>
        <p:spPr>
          <a:xfrm>
            <a:off x="1200150" y="1287379"/>
            <a:ext cx="9801225" cy="5299159"/>
          </a:xfrm>
        </p:spPr>
      </p:pic>
    </p:spTree>
    <p:extLst>
      <p:ext uri="{BB962C8B-B14F-4D97-AF65-F5344CB8AC3E}">
        <p14:creationId xmlns:p14="http://schemas.microsoft.com/office/powerpoint/2010/main" val="36744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269"/>
          </a:xfrm>
        </p:spPr>
        <p:txBody>
          <a:bodyPr/>
          <a:lstStyle/>
          <a:p>
            <a:r>
              <a:rPr lang="en-US" dirty="0" smtClean="0"/>
              <a:t>Functions in Hardware 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55821"/>
            <a:ext cx="8915400" cy="445540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Raspberry Pi records 10 sec short video</a:t>
            </a:r>
          </a:p>
          <a:p>
            <a:r>
              <a:rPr lang="en-US" sz="2000" dirty="0" smtClean="0"/>
              <a:t>If recording has completed, video file is transferred to temporary folder, and start to record new video</a:t>
            </a:r>
          </a:p>
          <a:p>
            <a:r>
              <a:rPr lang="en-US" sz="2000" dirty="0" smtClean="0"/>
              <a:t>If there are already 2 video files in temporary folder, older file is overwritten</a:t>
            </a:r>
          </a:p>
          <a:p>
            <a:r>
              <a:rPr lang="en-US" sz="2000" dirty="0" smtClean="0"/>
              <a:t>If a vibration sensor catches the event signal, Raspberry Pi makes new folder with event time, then copies 2 video files from temporary folder.</a:t>
            </a:r>
          </a:p>
          <a:p>
            <a:r>
              <a:rPr lang="en-US" sz="2000" dirty="0" smtClean="0"/>
              <a:t>When event video completes to record, it is also sent to event time folder</a:t>
            </a:r>
          </a:p>
          <a:p>
            <a:r>
              <a:rPr lang="en-US" sz="2000" dirty="0" smtClean="0"/>
              <a:t>In </a:t>
            </a:r>
            <a:r>
              <a:rPr lang="en-US" sz="2000" dirty="0" err="1" smtClean="0"/>
              <a:t>wifi</a:t>
            </a:r>
            <a:r>
              <a:rPr lang="en-US" sz="2000" dirty="0" smtClean="0"/>
              <a:t> zone, Raspberry Pi transfers event folders which have  been recorded into Server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125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269"/>
          </a:xfrm>
        </p:spPr>
        <p:txBody>
          <a:bodyPr/>
          <a:lstStyle/>
          <a:p>
            <a:r>
              <a:rPr lang="en-US" dirty="0"/>
              <a:t>Functions in Hardware Part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885532"/>
              </p:ext>
            </p:extLst>
          </p:nvPr>
        </p:nvGraphicFramePr>
        <p:xfrm>
          <a:off x="2589212" y="1455737"/>
          <a:ext cx="9041313" cy="4768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37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269"/>
          </a:xfrm>
        </p:spPr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309279"/>
              </p:ext>
            </p:extLst>
          </p:nvPr>
        </p:nvGraphicFramePr>
        <p:xfrm>
          <a:off x="2589210" y="1455737"/>
          <a:ext cx="8915401" cy="4912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7232"/>
                <a:gridCol w="2069432"/>
                <a:gridCol w="2408737"/>
              </a:tblGrid>
              <a:tr h="4949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Components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Spent    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Suggestion</a:t>
                      </a:r>
                      <a:r>
                        <a:rPr lang="en-US" baseline="0" dirty="0" smtClean="0"/>
                        <a:t> Price</a:t>
                      </a:r>
                      <a:endParaRPr lang="en-US" dirty="0"/>
                    </a:p>
                  </a:txBody>
                  <a:tcPr/>
                </a:tc>
              </a:tr>
              <a:tr h="49089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Raspberry PI2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r"/>
                      <a:endParaRPr lang="en-US" dirty="0" smtClean="0"/>
                    </a:p>
                    <a:p>
                      <a:pPr algn="r"/>
                      <a:r>
                        <a:rPr lang="en-US" dirty="0" smtClean="0"/>
                        <a:t>51.44 CAD</a:t>
                      </a:r>
                      <a:endParaRPr lang="en-US" dirty="0"/>
                    </a:p>
                  </a:txBody>
                  <a:tcPr/>
                </a:tc>
              </a:tr>
              <a:tr h="49089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USB Ethernet Adaptor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23.99</a:t>
                      </a:r>
                      <a:r>
                        <a:rPr lang="en-US" baseline="0" dirty="0" smtClean="0"/>
                        <a:t> CAD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</a:tr>
              <a:tr h="49089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PI Camera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21.99 CAD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12.86 CAD</a:t>
                      </a:r>
                      <a:endParaRPr lang="en-US" dirty="0"/>
                    </a:p>
                  </a:txBody>
                  <a:tcPr/>
                </a:tc>
              </a:tr>
              <a:tr h="49089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Touch</a:t>
                      </a:r>
                      <a:r>
                        <a:rPr lang="en-US" baseline="0" dirty="0" smtClean="0"/>
                        <a:t> Screen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70.99 CAD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56 CAD</a:t>
                      </a:r>
                      <a:endParaRPr lang="en-US" dirty="0"/>
                    </a:p>
                  </a:txBody>
                  <a:tcPr/>
                </a:tc>
              </a:tr>
              <a:tr h="49089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Vibration Sensor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 CAD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4.7 CAD</a:t>
                      </a:r>
                      <a:endParaRPr lang="en-US" dirty="0"/>
                    </a:p>
                  </a:txBody>
                  <a:tcPr/>
                </a:tc>
              </a:tr>
              <a:tr h="49089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USB GPS Receiver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50.72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CAD</a:t>
                      </a:r>
                      <a:endParaRPr lang="en-US" dirty="0"/>
                    </a:p>
                  </a:txBody>
                  <a:tcPr/>
                </a:tc>
              </a:tr>
              <a:tr h="49089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PCB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10 CAD</a:t>
                      </a:r>
                      <a:endParaRPr lang="en-US" dirty="0"/>
                    </a:p>
                  </a:txBody>
                  <a:tcPr/>
                </a:tc>
              </a:tr>
              <a:tr h="49089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11.95 CAD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49089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Total ( with Tax)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151.33 CAD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209.86 CAD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86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269"/>
          </a:xfrm>
        </p:spPr>
        <p:txBody>
          <a:bodyPr/>
          <a:lstStyle/>
          <a:p>
            <a:r>
              <a:rPr lang="en-US" dirty="0" smtClean="0"/>
              <a:t>Progress and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55821"/>
            <a:ext cx="8915400" cy="472800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Finished Progress	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Order all parts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Assembling all components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Testing Basic  Functionality of camera and </a:t>
            </a:r>
            <a:r>
              <a:rPr lang="en-US" dirty="0" smtClean="0"/>
              <a:t>sensor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r>
              <a:rPr lang="en-US" dirty="0" smtClean="0"/>
              <a:t>Delayed Progress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PCB Soldering</a:t>
            </a:r>
          </a:p>
          <a:p>
            <a:pPr lvl="1"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Remaining Progress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Making Final version of case for Total devices </a:t>
            </a:r>
            <a:r>
              <a:rPr lang="en-US" dirty="0" smtClean="0"/>
              <a:t>set (3~ 4weeks)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Complete the python programs with Threading include server and </a:t>
            </a:r>
            <a:r>
              <a:rPr lang="en-US" dirty="0" smtClean="0"/>
              <a:t>database (8weeks)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Make all program as GUI for </a:t>
            </a:r>
            <a:r>
              <a:rPr lang="en-US" dirty="0" smtClean="0"/>
              <a:t>touchscreen (2~3days)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Final </a:t>
            </a:r>
            <a:r>
              <a:rPr lang="en-US" dirty="0" smtClean="0"/>
              <a:t>testing (1 week)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701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269"/>
          </a:xfrm>
        </p:spPr>
        <p:txBody>
          <a:bodyPr/>
          <a:lstStyle/>
          <a:p>
            <a:r>
              <a:rPr lang="en-US" dirty="0"/>
              <a:t>Progress and Schedule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593782"/>
            <a:ext cx="8915400" cy="3512878"/>
          </a:xfrm>
        </p:spPr>
      </p:pic>
      <p:sp>
        <p:nvSpPr>
          <p:cNvPr id="5" name="TextBox 4"/>
          <p:cNvSpPr txBox="1"/>
          <p:nvPr/>
        </p:nvSpPr>
        <p:spPr>
          <a:xfrm>
            <a:off x="2592925" y="2061274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Gantt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3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63269"/>
          </a:xfrm>
        </p:spPr>
        <p:txBody>
          <a:bodyPr/>
          <a:lstStyle/>
          <a:p>
            <a:r>
              <a:rPr lang="en-US" dirty="0" smtClean="0"/>
              <a:t>Build Video</a:t>
            </a:r>
            <a:endParaRPr lang="en-US" dirty="0"/>
          </a:p>
        </p:txBody>
      </p:sp>
      <p:pic>
        <p:nvPicPr>
          <p:cNvPr id="4" name="Telematic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82925" y="1455738"/>
            <a:ext cx="7927975" cy="4456112"/>
          </a:xfrm>
        </p:spPr>
      </p:pic>
    </p:spTree>
    <p:extLst>
      <p:ext uri="{BB962C8B-B14F-4D97-AF65-F5344CB8AC3E}">
        <p14:creationId xmlns:p14="http://schemas.microsoft.com/office/powerpoint/2010/main" val="64798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309</TotalTime>
  <Words>229</Words>
  <Application>Microsoft Macintosh PowerPoint</Application>
  <PresentationFormat>Widescreen</PresentationFormat>
  <Paragraphs>83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Century Gothic</vt:lpstr>
      <vt:lpstr>Wingdings 3</vt:lpstr>
      <vt:lpstr>Arial</vt:lpstr>
      <vt:lpstr>Wisp</vt:lpstr>
      <vt:lpstr>Telematics</vt:lpstr>
      <vt:lpstr>Introduction</vt:lpstr>
      <vt:lpstr>Basic Idea</vt:lpstr>
      <vt:lpstr>Functions in Hardware Part</vt:lpstr>
      <vt:lpstr>Functions in Hardware Part</vt:lpstr>
      <vt:lpstr>Budget</vt:lpstr>
      <vt:lpstr>Progress and Schedule</vt:lpstr>
      <vt:lpstr>Progress and Schedule</vt:lpstr>
      <vt:lpstr>Build Video</vt:lpstr>
      <vt:lpstr>Required Basic Knowledge</vt:lpstr>
      <vt:lpstr>Thanks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Telematics</dc:title>
  <dc:creator>Jaewoong Kang</dc:creator>
  <cp:lastModifiedBy>Jaewoong Kang</cp:lastModifiedBy>
  <cp:revision>22</cp:revision>
  <dcterms:created xsi:type="dcterms:W3CDTF">2016-11-29T09:44:09Z</dcterms:created>
  <dcterms:modified xsi:type="dcterms:W3CDTF">2016-11-29T15:00:11Z</dcterms:modified>
</cp:coreProperties>
</file>